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70" r:id="rId10"/>
    <p:sldId id="264" r:id="rId11"/>
    <p:sldId id="271" r:id="rId12"/>
    <p:sldId id="265" r:id="rId13"/>
    <p:sldId id="268" r:id="rId14"/>
    <p:sldId id="272" r:id="rId15"/>
    <p:sldId id="269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1E7D-2D54-4830-BF9B-58F0AD9658EF}" type="datetimeFigureOut">
              <a:rPr lang="en-IN" smtClean="0"/>
              <a:pPr/>
              <a:t>20-11-2018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ABE1-F2DB-4D08-A4C9-4E5DD7C9E8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369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1E7D-2D54-4830-BF9B-58F0AD9658EF}" type="datetimeFigureOut">
              <a:rPr lang="en-IN" smtClean="0"/>
              <a:pPr/>
              <a:t>20-11-2018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ABE1-F2DB-4D08-A4C9-4E5DD7C9E8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2925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1E7D-2D54-4830-BF9B-58F0AD9658EF}" type="datetimeFigureOut">
              <a:rPr lang="en-IN" smtClean="0"/>
              <a:pPr/>
              <a:t>20-11-2018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ABE1-F2DB-4D08-A4C9-4E5DD7C9E8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0650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1E7D-2D54-4830-BF9B-58F0AD9658EF}" type="datetimeFigureOut">
              <a:rPr lang="en-IN" smtClean="0"/>
              <a:pPr/>
              <a:t>20-11-2018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ABE1-F2DB-4D08-A4C9-4E5DD7C9E8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61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1E7D-2D54-4830-BF9B-58F0AD9658EF}" type="datetimeFigureOut">
              <a:rPr lang="en-IN" smtClean="0"/>
              <a:pPr/>
              <a:t>20-11-2018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ABE1-F2DB-4D08-A4C9-4E5DD7C9E8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3532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1E7D-2D54-4830-BF9B-58F0AD9658EF}" type="datetimeFigureOut">
              <a:rPr lang="en-IN" smtClean="0"/>
              <a:pPr/>
              <a:t>20-11-2018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ABE1-F2DB-4D08-A4C9-4E5DD7C9E8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7019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1E7D-2D54-4830-BF9B-58F0AD9658EF}" type="datetimeFigureOut">
              <a:rPr lang="en-IN" smtClean="0"/>
              <a:pPr/>
              <a:t>20-11-2018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ABE1-F2DB-4D08-A4C9-4E5DD7C9E8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9970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1E7D-2D54-4830-BF9B-58F0AD9658EF}" type="datetimeFigureOut">
              <a:rPr lang="en-IN" smtClean="0"/>
              <a:pPr/>
              <a:t>20-11-2018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ABE1-F2DB-4D08-A4C9-4E5DD7C9E8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1228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1E7D-2D54-4830-BF9B-58F0AD9658EF}" type="datetimeFigureOut">
              <a:rPr lang="en-IN" smtClean="0"/>
              <a:pPr/>
              <a:t>20-11-2018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ABE1-F2DB-4D08-A4C9-4E5DD7C9E8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5303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1E7D-2D54-4830-BF9B-58F0AD9658EF}" type="datetimeFigureOut">
              <a:rPr lang="en-IN" smtClean="0"/>
              <a:pPr/>
              <a:t>20-11-2018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ABE1-F2DB-4D08-A4C9-4E5DD7C9E8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2422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1E7D-2D54-4830-BF9B-58F0AD9658EF}" type="datetimeFigureOut">
              <a:rPr lang="en-IN" smtClean="0"/>
              <a:pPr/>
              <a:t>20-11-2018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ABE1-F2DB-4D08-A4C9-4E5DD7C9E8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457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51E7D-2D54-4830-BF9B-58F0AD9658EF}" type="datetimeFigureOut">
              <a:rPr lang="en-IN" smtClean="0"/>
              <a:pPr/>
              <a:t>20-11-2018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4ABE1-F2DB-4D08-A4C9-4E5DD7C9E8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1150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en.wikipedia.org/wiki/File:RoboLogix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havior-based_robotics" TargetMode="External"/><Relationship Id="rId2" Type="http://schemas.openxmlformats.org/officeDocument/2006/relationships/hyperlink" Target="https://en.wikipedia.org/wiki/Mobile_robot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ndustrial_robot" TargetMode="External"/><Relationship Id="rId5" Type="http://schemas.openxmlformats.org/officeDocument/2006/relationships/hyperlink" Target="https://en.wikipedia.org/wiki/Debugged" TargetMode="External"/><Relationship Id="rId4" Type="http://schemas.openxmlformats.org/officeDocument/2006/relationships/hyperlink" Target="https://en.wikipedia.org/wiki/3D_modeli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ROBOT SIMULATION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7373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Use of Teach </a:t>
            </a:r>
            <a:r>
              <a:rPr lang="en-IN" dirty="0" smtClean="0"/>
              <a:t>Pendant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28071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hand held device with switches used to control the robot motions</a:t>
            </a:r>
          </a:p>
          <a:p>
            <a:pPr marL="0" indent="0" algn="just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End points are recorded in controller memory</a:t>
            </a:r>
          </a:p>
          <a:p>
            <a:pPr marL="0" indent="0" algn="just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sequentially played back to execute robot actions</a:t>
            </a:r>
          </a:p>
          <a:p>
            <a:pPr marL="0" indent="0" algn="just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trajectory determined by robot controller</a:t>
            </a:r>
          </a:p>
          <a:p>
            <a:pPr marL="0" indent="0" algn="just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suited for point to point control applications</a:t>
            </a:r>
          </a:p>
        </p:txBody>
      </p:sp>
      <p:pic>
        <p:nvPicPr>
          <p:cNvPr id="4" name="Picture 3" descr="https://upload.wikimedia.org/wikipedia/en/thumb/b/bd/RoboLogix4.jpg/220px-RoboLogix4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92" y="0"/>
            <a:ext cx="4122943" cy="363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6992" y="3631688"/>
            <a:ext cx="4262274" cy="3064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62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931" y="1825625"/>
            <a:ext cx="10248137" cy="4351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86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Through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Lead through programming requires the operator to move the robot arm through the desired motion path during a teach procedure, thereby entering the program into the controller memory for subsequent playback.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772412"/>
            <a:ext cx="10609471" cy="1949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54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3665" y="699421"/>
            <a:ext cx="8676968" cy="549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•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Advantage:</a:t>
            </a:r>
            <a:endParaRPr lang="en-IN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– Easy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– No special programming skills or training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•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Disadvantages:</a:t>
            </a:r>
            <a:endParaRPr lang="en-IN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– not practical for large or heavy robots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– High accuracy and straight-line movements are difficult to achieve, as are any other kind of geometrically defined trajectory, such as circular arcs, etc.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difficult to </a:t>
            </a:r>
            <a:r>
              <a:rPr lang="en-IN" i="1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edit out 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unwanted operator moves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difficult to incorporate external sensor data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Synchronization with other machines or equipment in the work cell is difficult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 large amount of memory is required 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Requires access to the robot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Programs exist only in the memory of robot control system – often difficult to transfer, document, maintain, modify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Easy to use, no special programming skills required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Useful when programming robots for wide range of repetitive tasks for long production runs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RAPID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14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IN" dirty="0" smtClean="0"/>
              <a:t>Walk-Through programming or teaching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77" y="1690688"/>
            <a:ext cx="6241026" cy="4351338"/>
          </a:xfrm>
        </p:spPr>
        <p:txBody>
          <a:bodyPr/>
          <a:lstStyle/>
          <a:p>
            <a:pPr algn="just"/>
            <a:r>
              <a:rPr lang="en-IN" dirty="0" smtClean="0"/>
              <a:t>In walk through programming, the teacher physically moves the robot through the desired positions with in the robot’s working envelope.</a:t>
            </a:r>
          </a:p>
          <a:p>
            <a:pPr algn="just"/>
            <a:r>
              <a:rPr lang="en-IN" dirty="0" smtClean="0"/>
              <a:t>The robot controller may scan and store coordinates values on a fixed-time interval basis.</a:t>
            </a:r>
          </a:p>
          <a:p>
            <a:pPr algn="just"/>
            <a:r>
              <a:rPr lang="en-IN" dirty="0" smtClean="0"/>
              <a:t>These values and other functional information are replayed in the automatic mode.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1303" y="1690688"/>
            <a:ext cx="5766631" cy="3741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78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887065" cy="1325563"/>
          </a:xfrm>
        </p:spPr>
        <p:txBody>
          <a:bodyPr/>
          <a:lstStyle/>
          <a:p>
            <a:r>
              <a:rPr lang="en-IN" b="1" u="sng" dirty="0"/>
              <a:t>Off-line programming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6828503" cy="5355456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can be developed without needing to use the robot</a:t>
            </a:r>
          </a:p>
          <a:p>
            <a:pPr lvl="0"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sequence of operations and robot movements can be optimized or easily improved</a:t>
            </a:r>
          </a:p>
          <a:p>
            <a:pPr lvl="0"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Previously developed and tested procedures and subroutines can be used</a:t>
            </a:r>
          </a:p>
          <a:p>
            <a:pPr lvl="0"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sensor data can be incorporated, though this typically makes the programs more complicated, and so more difficult to modify and maintain</a:t>
            </a:r>
          </a:p>
          <a:p>
            <a:pPr lvl="0"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CAD data can be incorporated-the dimensions of parts and the geometric relationships between them, for example.</a:t>
            </a:r>
          </a:p>
          <a:p>
            <a:pPr lvl="0"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can be tested and evaluated using simulation techniques, though this can never remove the need to do final testing of the program using the real robot</a:t>
            </a:r>
          </a:p>
          <a:p>
            <a:pPr lvl="0"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can more easily be maintained and modified</a:t>
            </a:r>
          </a:p>
          <a:p>
            <a:pPr lvl="0"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can more be easily properly documented and commented.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8503" y="132735"/>
            <a:ext cx="5197473" cy="62533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16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960" y="247703"/>
            <a:ext cx="11660970" cy="3864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972" y="4111786"/>
            <a:ext cx="11274151" cy="2435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56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 ROBOT WORK CELL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265" y="1622041"/>
            <a:ext cx="7524135" cy="4351338"/>
          </a:xfrm>
        </p:spPr>
        <p:txBody>
          <a:bodyPr>
            <a:normAutofit fontScale="70000" lnSpcReduction="20000"/>
          </a:bodyPr>
          <a:lstStyle/>
          <a:p>
            <a:endParaRPr lang="en-IN" dirty="0"/>
          </a:p>
          <a:p>
            <a:r>
              <a:rPr lang="en-US" dirty="0"/>
              <a:t>A Robot and its associated equipment form a basic robot work cell (or Work Station).</a:t>
            </a:r>
          </a:p>
          <a:p>
            <a:r>
              <a:rPr lang="en-US" dirty="0" smtClean="0"/>
              <a:t>Some </a:t>
            </a:r>
            <a:r>
              <a:rPr lang="en-US" dirty="0"/>
              <a:t>times human workers can also be included in the work cell to perform tasks that are not easily automated.</a:t>
            </a:r>
          </a:p>
          <a:p>
            <a:r>
              <a:rPr lang="en-US" dirty="0" smtClean="0"/>
              <a:t>These </a:t>
            </a:r>
            <a:r>
              <a:rPr lang="en-US" dirty="0"/>
              <a:t>tasks may consists of inspection operation or operations that require judgment or a sense of touch that robot do not process. </a:t>
            </a:r>
          </a:p>
          <a:p>
            <a:endParaRPr lang="en-IN" dirty="0"/>
          </a:p>
          <a:p>
            <a:pPr marL="0" indent="0">
              <a:buNone/>
            </a:pPr>
            <a:r>
              <a:rPr lang="en-US" dirty="0"/>
              <a:t>•Two aspects arise in the robot applications in industrial production line: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. One </a:t>
            </a:r>
            <a:r>
              <a:rPr lang="en-US" dirty="0"/>
              <a:t>related to the design of robot work cell which may consists of more than one robot and more than one machine.</a:t>
            </a:r>
          </a:p>
          <a:p>
            <a:pPr marL="0" indent="0">
              <a:buNone/>
            </a:pPr>
            <a:r>
              <a:rPr lang="en-US" dirty="0" smtClean="0"/>
              <a:t>	ii. The </a:t>
            </a:r>
            <a:r>
              <a:rPr lang="en-US" dirty="0"/>
              <a:t>other is related to control system that will coordinate the activities among various components of work cell 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1349" y="2304598"/>
            <a:ext cx="3547864" cy="3636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04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6648" y="669370"/>
            <a:ext cx="8252694" cy="56040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09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118"/>
            <a:ext cx="6454911" cy="2831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5779" y="2417252"/>
            <a:ext cx="6183150" cy="4160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521" y="2971790"/>
            <a:ext cx="5644121" cy="37239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18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Table of content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robot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concept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Off-line programming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offline programming.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8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371" y="215092"/>
            <a:ext cx="6781283" cy="5011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371" y="5227061"/>
            <a:ext cx="6309857" cy="15108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51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419" y="141108"/>
            <a:ext cx="6491175" cy="2741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538" y="3432732"/>
            <a:ext cx="5765904" cy="3030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41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446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471"/>
            <a:ext cx="10515600" cy="6672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6695"/>
            <a:ext cx="9896167" cy="5246842"/>
          </a:xfrm>
        </p:spPr>
        <p:txBody>
          <a:bodyPr>
            <a:noAutofit/>
          </a:bodyPr>
          <a:lstStyle/>
          <a:p>
            <a:pPr algn="just"/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Robot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is an essential tool in every roboticist's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toolbox.</a:t>
            </a:r>
          </a:p>
          <a:p>
            <a:pPr algn="just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 robotics simulator can refer to several different robotics simulation applications. For example, in 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Mobile robotics"/>
              </a:rPr>
              <a:t>mobile robotics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applications, 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Behavior-based robotics"/>
              </a:rPr>
              <a:t>behavior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Behavior-based robotics"/>
              </a:rPr>
              <a:t>-based robotics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simulators allow users to create simple worlds of rigid objects and light sources and to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robots to interact with these worlds. </a:t>
            </a:r>
            <a:endPara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most popular applications for robotics simulators is for </a:t>
            </a: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3D modeling"/>
              </a:rPr>
              <a:t>3D </a:t>
            </a:r>
            <a:r>
              <a:rPr lang="en-IN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3D modeling"/>
              </a:rPr>
              <a:t>modeling</a:t>
            </a: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and rendering of a robot and its environment.</a:t>
            </a:r>
            <a:r>
              <a:rPr lang="en-IN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 of robotics software has a simulator that is a virtual robot, which is capable of emulating the motion of an actual robot in a real work </a:t>
            </a:r>
            <a:r>
              <a:rPr lang="en-I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envelope</a:t>
            </a:r>
            <a:r>
              <a:rPr lang="en-IN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0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IN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of a robotics simulator for development of a robotics control program is highly recommended regardless of whether an actual robot is available or not</a:t>
            </a:r>
            <a:r>
              <a:rPr lang="en-IN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IN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simulator allows for robotics programs to be conveniently written and </a:t>
            </a:r>
            <a:r>
              <a:rPr lang="en-IN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Debugged"/>
              </a:rPr>
              <a:t>debugged</a:t>
            </a:r>
            <a:r>
              <a:rPr lang="en-IN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off-line with the final version of the program tested on an actual robot. This primarily holds for </a:t>
            </a:r>
            <a:r>
              <a:rPr lang="en-IN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Industrial robot"/>
              </a:rPr>
              <a:t>industrial robotic</a:t>
            </a:r>
            <a:r>
              <a:rPr lang="en-IN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applications only, </a:t>
            </a:r>
            <a:r>
              <a:rPr lang="en-IN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the success of off-line programming depends on how similar the real environment of the robot is to the simulated environment</a:t>
            </a:r>
            <a:r>
              <a:rPr lang="en-IN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95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Conti…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Sensor-based robot actions are much more difficult to simulate and/or to program off-line, since the robot motion depends on the instantaneous sensor readings in the real world.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Among the newest technologies available today for programming are those which use a virtual simulation</a:t>
            </a:r>
            <a:r>
              <a:rPr lang="en-IN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Simulations with the use of virtual models of the working environment and the robots themselves can offer advantages to both the company and programmer.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By using a simulation, costs are reduced, and robots can be programmed off-line which eliminates any down-time for an assembly line.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Robot actions and assembly parts can be visualised in a 3-dimensional virtual environment months before prototypes are even produced.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Writing code for a simulation is also easier than writing code for a physical robot.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dirty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While the move toward virtual simulations for programming robots is a step forward in user interface design, many such applications are only in their infancy.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ROBOT </a:t>
            </a:r>
            <a:r>
              <a:rPr lang="en-IN" dirty="0" smtClean="0"/>
              <a:t>PROGRAMMING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 using one of the following</a:t>
            </a:r>
          </a:p>
          <a:p>
            <a:pPr marL="0" indent="0" algn="just">
              <a:buNone/>
            </a:pP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On </a:t>
            </a:r>
            <a:r>
              <a:rPr lang="en-I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through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</a:t>
            </a:r>
          </a:p>
          <a:p>
            <a:pPr marL="0" indent="0" algn="just">
              <a:buNone/>
            </a:pPr>
            <a:r>
              <a:rPr lang="en-I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 line</a:t>
            </a:r>
          </a:p>
          <a:p>
            <a:pPr marL="0" indent="0" algn="just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programming languages</a:t>
            </a:r>
          </a:p>
          <a:p>
            <a:pPr marL="0" indent="0" algn="just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level programming</a:t>
            </a:r>
          </a:p>
        </p:txBody>
      </p:sp>
    </p:spTree>
    <p:extLst>
      <p:ext uri="{BB962C8B-B14F-4D97-AF65-F5344CB8AC3E}">
        <p14:creationId xmlns="" xmlns:p14="http://schemas.microsoft.com/office/powerpoint/2010/main" val="10571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Robot Programming </a:t>
            </a:r>
            <a:r>
              <a:rPr lang="en-IN" dirty="0" smtClean="0"/>
              <a:t>Methods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Offline:</a:t>
            </a:r>
          </a:p>
          <a:p>
            <a:pPr marL="0" indent="0" algn="just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program using a text-based robot programming language</a:t>
            </a:r>
          </a:p>
          <a:p>
            <a:pPr marL="0" indent="0" algn="just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need access to the robot until its final testing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implementation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On-line:</a:t>
            </a:r>
          </a:p>
          <a:p>
            <a:pPr marL="0" indent="0" algn="just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robot to generate the program</a:t>
            </a:r>
          </a:p>
          <a:p>
            <a:pPr marL="0" indent="0" algn="just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Teaching/guiding the robot through a sequence of motions that can them be executed repeatedly</a:t>
            </a:r>
          </a:p>
          <a:p>
            <a:pPr marL="0" indent="0" algn="just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 Programming:</a:t>
            </a:r>
          </a:p>
          <a:p>
            <a:pPr marL="0" indent="0" algn="just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programming is a combination of on-line and off-line</a:t>
            </a:r>
          </a:p>
          <a:p>
            <a:pPr marL="0" indent="0" algn="just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on-line to teach locations in space</a:t>
            </a:r>
          </a:p>
          <a:p>
            <a:pPr marL="0" indent="0" algn="just">
              <a:buNone/>
            </a:pP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off-line to define the task or “sequence of operations"</a:t>
            </a:r>
          </a:p>
        </p:txBody>
      </p:sp>
    </p:spTree>
    <p:extLst>
      <p:ext uri="{BB962C8B-B14F-4D97-AF65-F5344CB8AC3E}">
        <p14:creationId xmlns="" xmlns:p14="http://schemas.microsoft.com/office/powerpoint/2010/main" val="42908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robot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Programming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defining of desired motions so that the robot may perform them without human intervention.</a:t>
            </a: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dentifying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specifying the robot configurations (i.e. the pose of the end-effector,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 to the base-frame)</a:t>
            </a:r>
          </a:p>
          <a:p>
            <a:pPr lvl="1"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Walkthrough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method-Teaching physically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through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method- Teach pendant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Off-line programming</a:t>
            </a:r>
          </a:p>
        </p:txBody>
      </p:sp>
    </p:spTree>
    <p:extLst>
      <p:ext uri="{BB962C8B-B14F-4D97-AF65-F5344CB8AC3E}">
        <p14:creationId xmlns="" xmlns:p14="http://schemas.microsoft.com/office/powerpoint/2010/main" val="23748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/>
              <a:t>Type of Robot </a:t>
            </a:r>
            <a:r>
              <a:rPr lang="en-IN" b="1" u="sng" dirty="0" smtClean="0"/>
              <a:t>Programming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programming</a:t>
            </a:r>
          </a:p>
          <a:p>
            <a:pPr marL="0" indent="0" algn="just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actions are positions (and possibly movements) of the individual joints of the robot arm: joint angles in the case of rotational joints and linear positions in the case of linear or prismatic joints.</a:t>
            </a:r>
          </a:p>
          <a:p>
            <a:pPr algn="just"/>
            <a:r>
              <a:rPr lang="en-I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Robot-level 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</a:t>
            </a:r>
          </a:p>
          <a:p>
            <a:pPr marL="0" indent="0" algn="just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actions are positions and orientations (and perhaps trajectories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frame of reference attached to it.</a:t>
            </a:r>
          </a:p>
          <a:p>
            <a:pPr algn="just"/>
            <a:r>
              <a:rPr lang="en-I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High-level 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</a:t>
            </a:r>
          </a:p>
          <a:p>
            <a:pPr marL="0" indent="0" algn="just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Object-level programming</a:t>
            </a:r>
          </a:p>
          <a:p>
            <a:pPr marL="0" indent="0" algn="just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Task-level programming</a:t>
            </a:r>
          </a:p>
        </p:txBody>
      </p:sp>
    </p:spTree>
    <p:extLst>
      <p:ext uri="{BB962C8B-B14F-4D97-AF65-F5344CB8AC3E}">
        <p14:creationId xmlns="" xmlns:p14="http://schemas.microsoft.com/office/powerpoint/2010/main" val="14802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Online Programming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82884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line programming takes place at the site of production itself and involves the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workcell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programming system uses a ‘teach pendant’ to direct the robot’s movement which allows trained personnel physically to lead the robot through the desired sequence of events by activating the appropriate pendant button or switch.</a:t>
            </a:r>
          </a:p>
          <a:p>
            <a:pPr algn="just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programming is a convenient and easy method of programming when tasks are simple and revisions or adjustments can be made on the spot.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1084" y="1027906"/>
            <a:ext cx="4532716" cy="54108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82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668</Words>
  <Application>Microsoft Office PowerPoint</Application>
  <PresentationFormat>Custom</PresentationFormat>
  <Paragraphs>103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ROBOT SIMULATION </vt:lpstr>
      <vt:lpstr>Table of content</vt:lpstr>
      <vt:lpstr>Introduction</vt:lpstr>
      <vt:lpstr>Conti…</vt:lpstr>
      <vt:lpstr>ROBOT PROGRAMMING</vt:lpstr>
      <vt:lpstr>Robot Programming Methods</vt:lpstr>
      <vt:lpstr>Methods of robot programming</vt:lpstr>
      <vt:lpstr>Type of Robot Programming</vt:lpstr>
      <vt:lpstr>Online Programming</vt:lpstr>
      <vt:lpstr>Use of Teach Pendant</vt:lpstr>
      <vt:lpstr>Slide 11</vt:lpstr>
      <vt:lpstr>Lead Through Programming</vt:lpstr>
      <vt:lpstr>Slide 13</vt:lpstr>
      <vt:lpstr>Walk-Through programming or teaching</vt:lpstr>
      <vt:lpstr>Off-line programming</vt:lpstr>
      <vt:lpstr>Slide 16</vt:lpstr>
      <vt:lpstr>A ROBOT WORK CELL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 SIMULATION</dc:title>
  <dc:creator>Mubina Shekh</dc:creator>
  <cp:lastModifiedBy>sumit</cp:lastModifiedBy>
  <cp:revision>33</cp:revision>
  <dcterms:created xsi:type="dcterms:W3CDTF">2018-11-19T10:03:44Z</dcterms:created>
  <dcterms:modified xsi:type="dcterms:W3CDTF">2018-11-20T06:09:21Z</dcterms:modified>
</cp:coreProperties>
</file>